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69" r:id="rId4"/>
    <p:sldId id="257" r:id="rId5"/>
    <p:sldId id="259" r:id="rId6"/>
    <p:sldId id="260" r:id="rId7"/>
    <p:sldId id="262" r:id="rId8"/>
    <p:sldId id="264" r:id="rId9"/>
    <p:sldId id="267" r:id="rId10"/>
    <p:sldId id="271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11/20/2013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hiyb/TFT/tree/Tetris" TargetMode="External"/><Relationship Id="rId2" Type="http://schemas.openxmlformats.org/officeDocument/2006/relationships/hyperlink" Target="http://en.wikipedia.org/wiki/Software_development_methodolog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cap="none" dirty="0" smtClean="0"/>
              <a:t>Software Development</a:t>
            </a:r>
            <a:endParaRPr lang="en-GB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Incremental development method</a:t>
            </a:r>
            <a:endParaRPr lang="en-GB" dirty="0" smtClean="0"/>
          </a:p>
          <a:p>
            <a:r>
              <a:rPr lang="en-GB" dirty="0" smtClean="0"/>
              <a:t>Hello, world!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0203872" y="5593773"/>
            <a:ext cx="1546657" cy="9736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Norman</a:t>
            </a:r>
          </a:p>
          <a:p>
            <a:r>
              <a:rPr lang="en-GB" dirty="0"/>
              <a:t>(</a:t>
            </a:r>
            <a:r>
              <a:rPr lang="en-GB" dirty="0" smtClean="0"/>
              <a:t>Yubo Zhi)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376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164714"/>
            <a:ext cx="8534400" cy="1507067"/>
          </a:xfrm>
        </p:spPr>
        <p:txBody>
          <a:bodyPr/>
          <a:lstStyle/>
          <a:p>
            <a:r>
              <a:rPr lang="en-GB" cap="none" dirty="0" smtClean="0"/>
              <a:t>Incremental development</a:t>
            </a:r>
            <a:endParaRPr lang="en-GB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859973"/>
            <a:ext cx="8937770" cy="3615267"/>
          </a:xfrm>
        </p:spPr>
        <p:txBody>
          <a:bodyPr/>
          <a:lstStyle/>
          <a:p>
            <a:r>
              <a:rPr lang="en-GB" dirty="0" smtClean="0"/>
              <a:t>Advantages: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Small parts of code is easier to write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Easy to </a:t>
            </a:r>
            <a:r>
              <a:rPr lang="en-GB" dirty="0" smtClean="0"/>
              <a:t>debug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Easy </a:t>
            </a:r>
            <a:r>
              <a:rPr lang="en-GB" smtClean="0"/>
              <a:t>to </a:t>
            </a:r>
            <a:r>
              <a:rPr lang="en-GB" smtClean="0"/>
              <a:t>extend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Can be used for group </a:t>
            </a:r>
            <a:r>
              <a:rPr lang="en-GB" dirty="0" smtClean="0"/>
              <a:t>project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Disadvantages: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Difficult to change basic structure</a:t>
            </a:r>
          </a:p>
        </p:txBody>
      </p:sp>
    </p:spTree>
    <p:extLst>
      <p:ext uri="{BB962C8B-B14F-4D97-AF65-F5344CB8AC3E}">
        <p14:creationId xmlns:p14="http://schemas.microsoft.com/office/powerpoint/2010/main" val="1279032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1" y="685800"/>
            <a:ext cx="10735398" cy="3615267"/>
          </a:xfrm>
        </p:spPr>
        <p:txBody>
          <a:bodyPr/>
          <a:lstStyle/>
          <a:p>
            <a:r>
              <a:rPr lang="en-GB" dirty="0" smtClean="0"/>
              <a:t>Reference</a:t>
            </a:r>
            <a:r>
              <a:rPr lang="en-GB" dirty="0"/>
              <a:t>: </a:t>
            </a:r>
            <a:r>
              <a:rPr lang="en-GB" dirty="0">
                <a:hlinkClick r:id="rId2"/>
              </a:rPr>
              <a:t>http://</a:t>
            </a:r>
            <a:r>
              <a:rPr lang="en-GB" dirty="0" smtClean="0">
                <a:hlinkClick r:id="rId2"/>
              </a:rPr>
              <a:t>en.wikipedia.org/wiki/Software_development_methodology</a:t>
            </a:r>
            <a:endParaRPr lang="en-GB" dirty="0" smtClean="0"/>
          </a:p>
          <a:p>
            <a:r>
              <a:rPr lang="en-GB" dirty="0"/>
              <a:t>Source code: </a:t>
            </a:r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github.com/zhiyb/TFT/tree/Tetris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Questions?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8" t="1516" r="26162" b="4871"/>
          <a:stretch/>
        </p:blipFill>
        <p:spPr>
          <a:xfrm>
            <a:off x="7616536" y="3526555"/>
            <a:ext cx="4575464" cy="3331445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84212" y="164714"/>
            <a:ext cx="8534400" cy="1507067"/>
          </a:xfrm>
        </p:spPr>
        <p:txBody>
          <a:bodyPr/>
          <a:lstStyle/>
          <a:p>
            <a:r>
              <a:rPr lang="en-GB" cap="none" dirty="0" smtClean="0"/>
              <a:t>Thank you!</a:t>
            </a:r>
            <a:endParaRPr lang="en-GB" cap="none" dirty="0"/>
          </a:p>
        </p:txBody>
      </p:sp>
    </p:spTree>
    <p:extLst>
      <p:ext uri="{BB962C8B-B14F-4D97-AF65-F5344CB8AC3E}">
        <p14:creationId xmlns:p14="http://schemas.microsoft.com/office/powerpoint/2010/main" val="608090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164714"/>
            <a:ext cx="8534400" cy="1507067"/>
          </a:xfrm>
        </p:spPr>
        <p:txBody>
          <a:bodyPr/>
          <a:lstStyle/>
          <a:p>
            <a:r>
              <a:rPr lang="en-GB" cap="none" dirty="0" smtClean="0"/>
              <a:t>Incremental development method</a:t>
            </a:r>
            <a:endParaRPr lang="en-GB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859973"/>
            <a:ext cx="8937770" cy="3615267"/>
          </a:xfrm>
        </p:spPr>
        <p:txBody>
          <a:bodyPr/>
          <a:lstStyle/>
          <a:p>
            <a:r>
              <a:rPr lang="en-GB" dirty="0" smtClean="0"/>
              <a:t>Split entire program into small parts</a:t>
            </a:r>
          </a:p>
          <a:p>
            <a:r>
              <a:rPr lang="en-GB" dirty="0" smtClean="0"/>
              <a:t>Perhaps continually split them into smaller parts</a:t>
            </a:r>
          </a:p>
          <a:p>
            <a:r>
              <a:rPr lang="en-GB" dirty="0" smtClean="0"/>
              <a:t>Complete basic data structures &amp; functions first</a:t>
            </a:r>
          </a:p>
          <a:p>
            <a:r>
              <a:rPr lang="en-GB" dirty="0" smtClean="0"/>
              <a:t>Build a further small part every time, make sure it works as required</a:t>
            </a:r>
          </a:p>
          <a:p>
            <a:r>
              <a:rPr lang="en-GB" dirty="0" smtClean="0"/>
              <a:t>Continually build &amp; combine parts, </a:t>
            </a:r>
            <a:r>
              <a:rPr lang="en-GB" dirty="0"/>
              <a:t>u</a:t>
            </a:r>
            <a:r>
              <a:rPr lang="en-GB" dirty="0" smtClean="0"/>
              <a:t>ntil finish the program</a:t>
            </a:r>
          </a:p>
          <a:p>
            <a:r>
              <a:rPr lang="en-GB" dirty="0" smtClean="0"/>
              <a:t>Perhaps some extensions</a:t>
            </a:r>
          </a:p>
        </p:txBody>
      </p:sp>
    </p:spTree>
    <p:extLst>
      <p:ext uri="{BB962C8B-B14F-4D97-AF65-F5344CB8AC3E}">
        <p14:creationId xmlns:p14="http://schemas.microsoft.com/office/powerpoint/2010/main" val="1301232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cap="none" dirty="0" smtClean="0"/>
              <a:t>TETRIS!</a:t>
            </a:r>
            <a:endParaRPr lang="en-GB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4" t="1647" r="10791" b="3777"/>
          <a:stretch/>
        </p:blipFill>
        <p:spPr>
          <a:xfrm>
            <a:off x="382875" y="283958"/>
            <a:ext cx="5685415" cy="420337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8" t="1516" r="26162" b="4871"/>
          <a:stretch/>
        </p:blipFill>
        <p:spPr>
          <a:xfrm>
            <a:off x="6068290" y="2007257"/>
            <a:ext cx="5476009" cy="398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81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9758652" cy="1507067"/>
          </a:xfrm>
        </p:spPr>
        <p:txBody>
          <a:bodyPr>
            <a:normAutofit/>
          </a:bodyPr>
          <a:lstStyle/>
          <a:p>
            <a:r>
              <a:rPr lang="en-GB" cap="none" dirty="0"/>
              <a:t>Initialise the </a:t>
            </a:r>
            <a:r>
              <a:rPr lang="en-GB" cap="none" dirty="0" smtClean="0"/>
              <a:t>TFT, basic drawing functions</a:t>
            </a:r>
            <a:endParaRPr lang="en-GB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8" r="22141"/>
          <a:stretch/>
        </p:blipFill>
        <p:spPr>
          <a:xfrm>
            <a:off x="684212" y="358635"/>
            <a:ext cx="4707083" cy="4122837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84" b="6122"/>
          <a:stretch/>
        </p:blipFill>
        <p:spPr>
          <a:xfrm>
            <a:off x="6331672" y="372181"/>
            <a:ext cx="3170814" cy="411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87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0163897" cy="1507067"/>
          </a:xfrm>
        </p:spPr>
        <p:txBody>
          <a:bodyPr/>
          <a:lstStyle/>
          <a:p>
            <a:r>
              <a:rPr lang="en-GB" cap="none" dirty="0" smtClean="0"/>
              <a:t>Board display, random generation function</a:t>
            </a:r>
            <a:endParaRPr lang="en-GB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1" t="11211" r="24212" b="11462"/>
          <a:stretch/>
        </p:blipFill>
        <p:spPr>
          <a:xfrm>
            <a:off x="2939038" y="342899"/>
            <a:ext cx="6111444" cy="4443186"/>
          </a:xfrm>
        </p:spPr>
      </p:pic>
    </p:spTree>
    <p:extLst>
      <p:ext uri="{BB962C8B-B14F-4D97-AF65-F5344CB8AC3E}">
        <p14:creationId xmlns:p14="http://schemas.microsoft.com/office/powerpoint/2010/main" val="229718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9530052" cy="1507067"/>
          </a:xfrm>
        </p:spPr>
        <p:txBody>
          <a:bodyPr/>
          <a:lstStyle/>
          <a:p>
            <a:r>
              <a:rPr lang="en-GB" cap="none" dirty="0" smtClean="0"/>
              <a:t>Drop &amp; place function, move function</a:t>
            </a:r>
            <a:endParaRPr lang="en-GB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86" r="29386"/>
          <a:stretch/>
        </p:blipFill>
        <p:spPr>
          <a:xfrm>
            <a:off x="684212" y="499006"/>
            <a:ext cx="5394470" cy="3988337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8" r="30302" b="1401"/>
          <a:stretch/>
        </p:blipFill>
        <p:spPr>
          <a:xfrm>
            <a:off x="6380018" y="499006"/>
            <a:ext cx="5153891" cy="399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492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0756179" cy="1507067"/>
          </a:xfrm>
        </p:spPr>
        <p:txBody>
          <a:bodyPr/>
          <a:lstStyle/>
          <a:p>
            <a:r>
              <a:rPr lang="en-GB" cap="none" dirty="0" smtClean="0"/>
              <a:t>Game over detection, keypad control &amp; pause</a:t>
            </a:r>
            <a:endParaRPr lang="en-GB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0" r="31973" b="3126"/>
          <a:stretch/>
        </p:blipFill>
        <p:spPr>
          <a:xfrm>
            <a:off x="455613" y="436416"/>
            <a:ext cx="5581506" cy="4258683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5" t="11214" r="30842" b="3698"/>
          <a:stretch/>
        </p:blipFill>
        <p:spPr>
          <a:xfrm>
            <a:off x="6265718" y="436417"/>
            <a:ext cx="5539164" cy="425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354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cap="none" dirty="0" smtClean="0"/>
              <a:t>Line eliminate, score &amp; speed display</a:t>
            </a:r>
            <a:endParaRPr lang="en-GB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" r="28416" b="1689"/>
          <a:stretch/>
        </p:blipFill>
        <p:spPr>
          <a:xfrm>
            <a:off x="684212" y="519546"/>
            <a:ext cx="5320630" cy="4135581"/>
          </a:xfrm>
        </p:spPr>
      </p:pic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302"/>
          <a:stretch/>
        </p:blipFill>
        <p:spPr>
          <a:xfrm>
            <a:off x="6378915" y="519546"/>
            <a:ext cx="5123822" cy="413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92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0662661" cy="1507067"/>
          </a:xfrm>
        </p:spPr>
        <p:txBody>
          <a:bodyPr/>
          <a:lstStyle/>
          <a:p>
            <a:r>
              <a:rPr lang="en-GB" cap="none" dirty="0" smtClean="0"/>
              <a:t>Extended: next unit, high score, save &amp; load</a:t>
            </a:r>
            <a:endParaRPr lang="en-GB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84" t="2013" r="17905"/>
          <a:stretch/>
        </p:blipFill>
        <p:spPr>
          <a:xfrm>
            <a:off x="602672" y="394853"/>
            <a:ext cx="5392883" cy="4049117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39" t="1437" r="11761" b="4275"/>
          <a:stretch/>
        </p:blipFill>
        <p:spPr>
          <a:xfrm>
            <a:off x="6255327" y="394852"/>
            <a:ext cx="5382361" cy="404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566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191</TotalTime>
  <Words>132</Words>
  <Application>Microsoft Office PowerPoint</Application>
  <PresentationFormat>Widescreen</PresentationFormat>
  <Paragraphs>33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Century Gothic</vt:lpstr>
      <vt:lpstr>Wingdings 3</vt:lpstr>
      <vt:lpstr>Slice</vt:lpstr>
      <vt:lpstr>Software Development</vt:lpstr>
      <vt:lpstr>Incremental development method</vt:lpstr>
      <vt:lpstr>TETRIS!</vt:lpstr>
      <vt:lpstr>Initialise the TFT, basic drawing functions</vt:lpstr>
      <vt:lpstr>Board display, random generation function</vt:lpstr>
      <vt:lpstr>Drop &amp; place function, move function</vt:lpstr>
      <vt:lpstr>Game over detection, keypad control &amp; pause</vt:lpstr>
      <vt:lpstr>Line eliminate, score &amp; speed display</vt:lpstr>
      <vt:lpstr>Extended: next unit, high score, save &amp; load</vt:lpstr>
      <vt:lpstr>Incremental development</vt:lpstr>
      <vt:lpstr>Thank you!</vt:lpstr>
    </vt:vector>
  </TitlesOfParts>
  <Company>Lenovo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Norman Zhi</dc:creator>
  <cp:lastModifiedBy>Norman Zhi</cp:lastModifiedBy>
  <cp:revision>36</cp:revision>
  <dcterms:created xsi:type="dcterms:W3CDTF">2013-11-13T01:52:57Z</dcterms:created>
  <dcterms:modified xsi:type="dcterms:W3CDTF">2013-11-20T01:37:16Z</dcterms:modified>
</cp:coreProperties>
</file>

<file path=docProps/thumbnail.jpeg>
</file>